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99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5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855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6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05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36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21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18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95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3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50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57977-55FE-48A2-B6FB-6FDCBBA640A6}" type="datetimeFigureOut">
              <a:rPr lang="en-GB" smtClean="0"/>
              <a:t>10/12/2012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14262-FC6A-42EB-83BF-FDB22AFBD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52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>
            <a:normAutofit/>
          </a:bodyPr>
          <a:lstStyle/>
          <a:p>
            <a:r>
              <a:rPr lang="en-GB" sz="5400" dirty="0" smtClean="0"/>
              <a:t>Mrs Griffin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700808"/>
            <a:ext cx="6400800" cy="3816424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Made by </a:t>
            </a:r>
            <a:r>
              <a:rPr lang="en-GB" dirty="0"/>
              <a:t>D</a:t>
            </a:r>
            <a:r>
              <a:rPr lang="en-GB" dirty="0" smtClean="0"/>
              <a:t>evon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19322"/>
              </p:ext>
            </p:extLst>
          </p:nvPr>
        </p:nvGraphicFramePr>
        <p:xfrm>
          <a:off x="4416425" y="2074386"/>
          <a:ext cx="311150" cy="1657350"/>
        </p:xfrm>
        <a:graphic>
          <a:graphicData uri="http://schemas.openxmlformats.org/drawingml/2006/table">
            <a:tbl>
              <a:tblPr/>
              <a:tblGrid>
                <a:gridCol w="311150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42875" marR="142875" marT="142875" marB="1428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weem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98225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260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Mrs Griffin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4618856" cy="4525963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Mrs Griffin is a nice well mannered person. She has a great personality and has achieved a lot in life.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027195"/>
              </p:ext>
            </p:extLst>
          </p:nvPr>
        </p:nvGraphicFramePr>
        <p:xfrm>
          <a:off x="4416425" y="2074386"/>
          <a:ext cx="311150" cy="1657350"/>
        </p:xfrm>
        <a:graphic>
          <a:graphicData uri="http://schemas.openxmlformats.org/drawingml/2006/table">
            <a:tbl>
              <a:tblPr/>
              <a:tblGrid>
                <a:gridCol w="311150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42875" marR="142875" marT="142875" marB="1428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>
                        <a:effectLst/>
                        <a:latin typeface="Lucida Grande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dirty="0">
                        <a:effectLst/>
                        <a:latin typeface="Lucida Grande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9" name="Picture 1" descr="weem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10975"/>
            <a:ext cx="3734249" cy="373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08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Mrs Griffins Hobbies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/>
          <a:lstStyle/>
          <a:p>
            <a:r>
              <a:rPr lang="en-GB" dirty="0" smtClean="0"/>
              <a:t>Mrs Griffins hobbies include : sports, running, teaching, shopping and playing with electronics (laptops </a:t>
            </a:r>
            <a:r>
              <a:rPr lang="en-GB" dirty="0" err="1" smtClean="0"/>
              <a:t>ipads</a:t>
            </a:r>
            <a:r>
              <a:rPr lang="en-GB" dirty="0" smtClean="0"/>
              <a:t> computers </a:t>
            </a:r>
            <a:r>
              <a:rPr lang="en-GB" dirty="0" err="1" smtClean="0"/>
              <a:t>ipods</a:t>
            </a:r>
            <a:r>
              <a:rPr lang="en-GB" dirty="0" smtClean="0"/>
              <a:t> </a:t>
            </a:r>
            <a:r>
              <a:rPr lang="en-GB" dirty="0" err="1" smtClean="0"/>
              <a:t>iphones</a:t>
            </a:r>
            <a:r>
              <a:rPr lang="en-GB" dirty="0" smtClean="0"/>
              <a:t> and many more ). She likes to play lots of sports she likes to learn new things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081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Bye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wish you all the best for your new job in </a:t>
            </a:r>
            <a:r>
              <a:rPr lang="en-GB" dirty="0" err="1" smtClean="0"/>
              <a:t>england</a:t>
            </a:r>
            <a:r>
              <a:rPr lang="en-GB" dirty="0" smtClean="0"/>
              <a:t> and room 11 will miss you 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smtClean="0"/>
              <a:t>                  </a:t>
            </a:r>
            <a:r>
              <a:rPr lang="en-GB" sz="8000" smtClean="0"/>
              <a:t>Good bye!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4097910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97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Mrs Griffin</vt:lpstr>
      <vt:lpstr>About Mrs Griffin</vt:lpstr>
      <vt:lpstr>Mrs Griffins Hobbies</vt:lpstr>
      <vt:lpstr>Good Bye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Mrs Griffin</dc:title>
  <dc:creator>dion</dc:creator>
  <cp:lastModifiedBy>dion</cp:lastModifiedBy>
  <cp:revision>3</cp:revision>
  <dcterms:created xsi:type="dcterms:W3CDTF">2012-12-10T03:32:45Z</dcterms:created>
  <dcterms:modified xsi:type="dcterms:W3CDTF">2012-12-10T04:01:13Z</dcterms:modified>
</cp:coreProperties>
</file>